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de75a8025e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297782" cy="239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9090248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07504" y="0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2168" y="6757752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1BF9-BDC4-42FC-BA34-841365825B7C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168-2160-4B11-8DAB-E85CCD149B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txBody>
          <a:bodyPr>
            <a:normAutofit/>
          </a:bodyPr>
          <a:lstStyle/>
          <a:p>
            <a:r>
              <a:rPr lang="ru-RU" dirty="0" smtClean="0"/>
              <a:t>Тема урока: </a:t>
            </a:r>
            <a:r>
              <a:rPr lang="ru-RU" dirty="0" smtClean="0"/>
              <a:t>Окружность</a:t>
            </a:r>
            <a:r>
              <a:rPr lang="ru-RU" dirty="0" smtClean="0"/>
              <a:t>, вписанная в треугольник.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2569840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Презентация выполнена учителем математики МОАУ «СОШ № 27 г.Орска»</a:t>
            </a:r>
          </a:p>
          <a:p>
            <a:r>
              <a:rPr lang="ru-RU" dirty="0" smtClean="0"/>
              <a:t>Левшиной О.А.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 smtClean="0">
                <a:solidFill>
                  <a:schemeClr val="tx1"/>
                </a:solidFill>
              </a:rPr>
              <a:t>Предметные </a:t>
            </a:r>
            <a:r>
              <a:rPr lang="ru-RU" dirty="0" smtClean="0">
                <a:solidFill>
                  <a:schemeClr val="tx1"/>
                </a:solidFill>
              </a:rPr>
              <a:t> - ввести понятие вписанной окружности.</a:t>
            </a:r>
          </a:p>
          <a:p>
            <a:r>
              <a:rPr lang="ru-RU" u="sng" dirty="0" smtClean="0">
                <a:solidFill>
                  <a:schemeClr val="tx1"/>
                </a:solidFill>
              </a:rPr>
              <a:t>Личностные</a:t>
            </a:r>
            <a:r>
              <a:rPr lang="ru-RU" dirty="0" smtClean="0">
                <a:solidFill>
                  <a:schemeClr val="tx1"/>
                </a:solidFill>
              </a:rPr>
              <a:t>  - формировать интерес к изучению темы и желание применять приобретённые знания и умения.</a:t>
            </a:r>
          </a:p>
          <a:p>
            <a:r>
              <a:rPr lang="ru-RU" u="sng" dirty="0" err="1" smtClean="0">
                <a:solidFill>
                  <a:schemeClr val="tx1"/>
                </a:solidFill>
              </a:rPr>
              <a:t>Метапредметные</a:t>
            </a:r>
            <a:r>
              <a:rPr lang="ru-RU" dirty="0" smtClean="0">
                <a:solidFill>
                  <a:schemeClr val="tx1"/>
                </a:solidFill>
              </a:rPr>
              <a:t> – совершенствовать навыки решения задач по готовым чертежам.</a:t>
            </a:r>
          </a:p>
          <a:p>
            <a:r>
              <a:rPr lang="ru-RU" u="sng" dirty="0" smtClean="0">
                <a:solidFill>
                  <a:schemeClr val="tx1"/>
                </a:solidFill>
              </a:rPr>
              <a:t>Задачи:</a:t>
            </a:r>
            <a:r>
              <a:rPr lang="ru-RU" dirty="0" smtClean="0">
                <a:solidFill>
                  <a:schemeClr val="tx1"/>
                </a:solidFill>
              </a:rPr>
              <a:t> 1) доказать теорему об окружности, вписанной в треугольник.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2) развивать навык решения задач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Выполнить устно: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388843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36004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1" y="4005064"/>
            <a:ext cx="410445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Изучение нового материала</a:t>
            </a:r>
            <a:endParaRPr lang="ru-RU" dirty="0"/>
          </a:p>
        </p:txBody>
      </p:sp>
      <p:pic>
        <p:nvPicPr>
          <p:cNvPr id="4" name="Содержимое 3" descr="photos0-800x600.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273630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A4jewel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9950" y="2060848"/>
            <a:ext cx="2818234" cy="243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029-66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132856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266429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все стороны многоугольника касаются окружности, то такая окружность называется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вписанной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в многоугольник. А многоугольника в этом случае называется описанным около окружности.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Теорема. В </a:t>
            </a:r>
            <a:r>
              <a:rPr lang="ru-RU" b="1" dirty="0" smtClean="0">
                <a:solidFill>
                  <a:schemeClr val="tx1"/>
                </a:solidFill>
              </a:rPr>
              <a:t>любой треугольник можно вписать окружность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Докажем теорему</a:t>
            </a:r>
            <a:endParaRPr lang="ru-RU" dirty="0"/>
          </a:p>
        </p:txBody>
      </p:sp>
      <p:pic>
        <p:nvPicPr>
          <p:cNvPr id="4" name="Содержимое 3" descr="http://tak-to-ent.net/images/105geometr/24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9"/>
            <a:ext cx="288032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851920" y="1140964"/>
            <a:ext cx="489654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Доказательство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Рассмотрим произвольный треугольник АВС и обозначим М буквой О точку пересечения его биссектрис. Проведём из точки О перпендикуляры А К В ОК, ОL и ОМ соответственно к сторонам АВ, ВС и СА.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как точка О равноудалена A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 от сторон треугольника АВС то ОК = ОL=ОМ. Поэтому окружность с центром О радиуса ОК проходит через точки К, L и М.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Стороны треугольника АВС касаются этой окружности в точках К, L и М, так как они перпендикулярны к радиусам ОК, ОL и ОМ.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Значит, окружность с центром О радиуса ОК является вписанной в треугольник АВС.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cap="none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Физкультминутка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99592" y="2408347"/>
            <a:ext cx="734481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Время тратить мы не будем, поднимаем кверху руки,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Опускаем их на плечи, продолжаем дальше вместе.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Поднимаем, опускаем, от урока отдыхаем.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Руки вверх над головой, смотрим все перед собой,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Позвоночник выпрямляем, локти сводим, распрямляем,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Организм оздоровляем, кислородом наполняем.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Чтобы ноги поразмять, будем дружно приседать,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Встали, кверху потянулись, повторили, улыбнулись.</a:t>
            </a: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Заряд бодрости поможет нам опять урок продолжить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i="1" dirty="0" smtClean="0"/>
              <a:t>"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Волшебная лестница знаний”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Попробуйте определить, насколько хорошо вы усвоили новое знание по "Волшебной лестнице знаний”: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 выбираете: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красный цвет, если испытываете затруднение;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жёлтый цвет, если усвоили новое знание, но затрудняетесь применить его на практике;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зелёный цвет, если усвоили новое знание и научились применять его на практике.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вопросы </a:t>
            </a:r>
            <a:r>
              <a:rPr lang="ru-RU" dirty="0" smtClean="0">
                <a:solidFill>
                  <a:schemeClr val="tx1"/>
                </a:solidFill>
              </a:rPr>
              <a:t>21, 22, с. 188; №№ 701 (для прямоугольного и тупоугольного треугольников), 637, 690, 693 (а), 693 (б) – по желанию и используя № 697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 к уроку 58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к уроку 58</Template>
  <TotalTime>23</TotalTime>
  <Words>263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презентация к уроку 58</vt:lpstr>
      <vt:lpstr>Тема урока: Окружность, вписанная в треугольник. </vt:lpstr>
      <vt:lpstr>Цели и задачи урока</vt:lpstr>
      <vt:lpstr>Выполнить устно:</vt:lpstr>
      <vt:lpstr>Изучение нового материала</vt:lpstr>
      <vt:lpstr>Если все стороны многоугольника касаются окружности, то такая окружность называется вписанной в многоугольник. А многоугольника в этом случае называется описанным около окружности. </vt:lpstr>
      <vt:lpstr>Докажем теорему</vt:lpstr>
      <vt:lpstr>Физкультминутка</vt:lpstr>
      <vt:lpstr>Рефлексия</vt:lpstr>
      <vt:lpstr>Домашнее задание:</vt:lpstr>
    </vt:vector>
  </TitlesOfParts>
  <Company>Bukmop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Окружность, вписанная в треугольник.</dc:title>
  <dc:creator>пк</dc:creator>
  <cp:lastModifiedBy>пк</cp:lastModifiedBy>
  <cp:revision>3</cp:revision>
  <dcterms:created xsi:type="dcterms:W3CDTF">2017-09-23T14:31:20Z</dcterms:created>
  <dcterms:modified xsi:type="dcterms:W3CDTF">2017-09-23T14:54:42Z</dcterms:modified>
</cp:coreProperties>
</file>